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0" d="100"/>
          <a:sy n="50" d="100"/>
        </p:scale>
        <p:origin x="946" y="29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현성 도" userId="0ac5c0aea09e62d8" providerId="LiveId" clId="{826E988B-97EA-42A1-8CE2-D1FD48833C71}"/>
    <pc:docChg chg="undo custSel modSld">
      <pc:chgData name="현성 도" userId="0ac5c0aea09e62d8" providerId="LiveId" clId="{826E988B-97EA-42A1-8CE2-D1FD48833C71}" dt="2024-05-31T10:49:57.630" v="2" actId="478"/>
      <pc:docMkLst>
        <pc:docMk/>
      </pc:docMkLst>
      <pc:sldChg chg="addSp delSp mod">
        <pc:chgData name="현성 도" userId="0ac5c0aea09e62d8" providerId="LiveId" clId="{826E988B-97EA-42A1-8CE2-D1FD48833C71}" dt="2024-05-31T10:49:57.630" v="2" actId="478"/>
        <pc:sldMkLst>
          <pc:docMk/>
          <pc:sldMk cId="0" sldId="256"/>
        </pc:sldMkLst>
        <pc:picChg chg="add del">
          <ac:chgData name="현성 도" userId="0ac5c0aea09e62d8" providerId="LiveId" clId="{826E988B-97EA-42A1-8CE2-D1FD48833C71}" dt="2024-05-31T10:49:57.630" v="2" actId="478"/>
          <ac:picMkLst>
            <pc:docMk/>
            <pc:sldMk cId="0" sldId="256"/>
            <ac:picMk id="13" creationId="{00000000-0000-0000-0000-000000000000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45.png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33.png"/><Relationship Id="rId7" Type="http://schemas.openxmlformats.org/officeDocument/2006/relationships/image" Target="../media/image54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33.png"/><Relationship Id="rId7" Type="http://schemas.openxmlformats.org/officeDocument/2006/relationships/image" Target="../media/image67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11" Type="http://schemas.openxmlformats.org/officeDocument/2006/relationships/image" Target="../media/image71.png"/><Relationship Id="rId5" Type="http://schemas.openxmlformats.org/officeDocument/2006/relationships/image" Target="../media/image65.png"/><Relationship Id="rId10" Type="http://schemas.openxmlformats.org/officeDocument/2006/relationships/image" Target="../media/image70.png"/><Relationship Id="rId4" Type="http://schemas.openxmlformats.org/officeDocument/2006/relationships/image" Target="../media/image64.png"/><Relationship Id="rId9" Type="http://schemas.openxmlformats.org/officeDocument/2006/relationships/image" Target="../media/image6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78.png"/><Relationship Id="rId18" Type="http://schemas.openxmlformats.org/officeDocument/2006/relationships/image" Target="../media/image83.png"/><Relationship Id="rId3" Type="http://schemas.openxmlformats.org/officeDocument/2006/relationships/image" Target="../media/image33.png"/><Relationship Id="rId21" Type="http://schemas.openxmlformats.org/officeDocument/2006/relationships/image" Target="../media/image86.png"/><Relationship Id="rId7" Type="http://schemas.openxmlformats.org/officeDocument/2006/relationships/image" Target="../media/image72.png"/><Relationship Id="rId12" Type="http://schemas.openxmlformats.org/officeDocument/2006/relationships/image" Target="../media/image77.png"/><Relationship Id="rId17" Type="http://schemas.openxmlformats.org/officeDocument/2006/relationships/image" Target="../media/image82.png"/><Relationship Id="rId2" Type="http://schemas.openxmlformats.org/officeDocument/2006/relationships/image" Target="../media/image63.png"/><Relationship Id="rId16" Type="http://schemas.openxmlformats.org/officeDocument/2006/relationships/image" Target="../media/image81.png"/><Relationship Id="rId20" Type="http://schemas.openxmlformats.org/officeDocument/2006/relationships/image" Target="../media/image8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png"/><Relationship Id="rId11" Type="http://schemas.openxmlformats.org/officeDocument/2006/relationships/image" Target="../media/image76.png"/><Relationship Id="rId5" Type="http://schemas.openxmlformats.org/officeDocument/2006/relationships/image" Target="../media/image68.png"/><Relationship Id="rId15" Type="http://schemas.openxmlformats.org/officeDocument/2006/relationships/image" Target="../media/image80.png"/><Relationship Id="rId10" Type="http://schemas.openxmlformats.org/officeDocument/2006/relationships/image" Target="../media/image75.png"/><Relationship Id="rId19" Type="http://schemas.openxmlformats.org/officeDocument/2006/relationships/image" Target="../media/image84.png"/><Relationship Id="rId4" Type="http://schemas.openxmlformats.org/officeDocument/2006/relationships/image" Target="../media/image64.png"/><Relationship Id="rId9" Type="http://schemas.openxmlformats.org/officeDocument/2006/relationships/image" Target="../media/image74.png"/><Relationship Id="rId14" Type="http://schemas.openxmlformats.org/officeDocument/2006/relationships/image" Target="../media/image7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33.png"/><Relationship Id="rId7" Type="http://schemas.openxmlformats.org/officeDocument/2006/relationships/image" Target="../media/image68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64.png"/><Relationship Id="rId9" Type="http://schemas.openxmlformats.org/officeDocument/2006/relationships/image" Target="../media/image8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13" Type="http://schemas.openxmlformats.org/officeDocument/2006/relationships/image" Target="../media/image93.png"/><Relationship Id="rId18" Type="http://schemas.openxmlformats.org/officeDocument/2006/relationships/image" Target="../media/image98.png"/><Relationship Id="rId26" Type="http://schemas.openxmlformats.org/officeDocument/2006/relationships/image" Target="../media/image106.png"/><Relationship Id="rId3" Type="http://schemas.openxmlformats.org/officeDocument/2006/relationships/image" Target="../media/image33.png"/><Relationship Id="rId21" Type="http://schemas.openxmlformats.org/officeDocument/2006/relationships/image" Target="../media/image101.png"/><Relationship Id="rId7" Type="http://schemas.openxmlformats.org/officeDocument/2006/relationships/image" Target="../media/image89.png"/><Relationship Id="rId12" Type="http://schemas.openxmlformats.org/officeDocument/2006/relationships/image" Target="../media/image92.png"/><Relationship Id="rId17" Type="http://schemas.openxmlformats.org/officeDocument/2006/relationships/image" Target="../media/image97.png"/><Relationship Id="rId25" Type="http://schemas.openxmlformats.org/officeDocument/2006/relationships/image" Target="../media/image105.png"/><Relationship Id="rId2" Type="http://schemas.openxmlformats.org/officeDocument/2006/relationships/image" Target="../media/image63.png"/><Relationship Id="rId16" Type="http://schemas.openxmlformats.org/officeDocument/2006/relationships/image" Target="../media/image96.png"/><Relationship Id="rId20" Type="http://schemas.openxmlformats.org/officeDocument/2006/relationships/image" Target="../media/image10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png"/><Relationship Id="rId11" Type="http://schemas.openxmlformats.org/officeDocument/2006/relationships/image" Target="../media/image91.png"/><Relationship Id="rId24" Type="http://schemas.openxmlformats.org/officeDocument/2006/relationships/image" Target="../media/image104.png"/><Relationship Id="rId5" Type="http://schemas.openxmlformats.org/officeDocument/2006/relationships/image" Target="../media/image68.png"/><Relationship Id="rId15" Type="http://schemas.openxmlformats.org/officeDocument/2006/relationships/image" Target="../media/image95.png"/><Relationship Id="rId23" Type="http://schemas.openxmlformats.org/officeDocument/2006/relationships/image" Target="../media/image103.png"/><Relationship Id="rId10" Type="http://schemas.openxmlformats.org/officeDocument/2006/relationships/image" Target="../media/image90.png"/><Relationship Id="rId19" Type="http://schemas.openxmlformats.org/officeDocument/2006/relationships/image" Target="../media/image99.png"/><Relationship Id="rId4" Type="http://schemas.openxmlformats.org/officeDocument/2006/relationships/image" Target="../media/image64.png"/><Relationship Id="rId9" Type="http://schemas.openxmlformats.org/officeDocument/2006/relationships/image" Target="../media/image85.png"/><Relationship Id="rId14" Type="http://schemas.openxmlformats.org/officeDocument/2006/relationships/image" Target="../media/image94.png"/><Relationship Id="rId22" Type="http://schemas.openxmlformats.org/officeDocument/2006/relationships/image" Target="../media/image102.png"/><Relationship Id="rId27" Type="http://schemas.openxmlformats.org/officeDocument/2006/relationships/image" Target="../media/image7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108.png"/><Relationship Id="rId7" Type="http://schemas.openxmlformats.org/officeDocument/2006/relationships/image" Target="../media/image112.png"/><Relationship Id="rId12" Type="http://schemas.openxmlformats.org/officeDocument/2006/relationships/image" Target="../media/image115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1.png"/><Relationship Id="rId11" Type="http://schemas.openxmlformats.org/officeDocument/2006/relationships/image" Target="../media/image114.png"/><Relationship Id="rId5" Type="http://schemas.openxmlformats.org/officeDocument/2006/relationships/image" Target="../media/image110.png"/><Relationship Id="rId10" Type="http://schemas.openxmlformats.org/officeDocument/2006/relationships/image" Target="../media/image113.png"/><Relationship Id="rId4" Type="http://schemas.openxmlformats.org/officeDocument/2006/relationships/image" Target="../media/image109.png"/><Relationship Id="rId9" Type="http://schemas.openxmlformats.org/officeDocument/2006/relationships/image" Target="../media/image6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122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1.png"/><Relationship Id="rId5" Type="http://schemas.openxmlformats.org/officeDocument/2006/relationships/image" Target="../media/image120.png"/><Relationship Id="rId4" Type="http://schemas.openxmlformats.org/officeDocument/2006/relationships/image" Target="../media/image6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125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4.png"/><Relationship Id="rId5" Type="http://schemas.openxmlformats.org/officeDocument/2006/relationships/image" Target="../media/image123.png"/><Relationship Id="rId4" Type="http://schemas.openxmlformats.org/officeDocument/2006/relationships/image" Target="../media/image6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128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7.png"/><Relationship Id="rId5" Type="http://schemas.openxmlformats.org/officeDocument/2006/relationships/image" Target="../media/image126.png"/><Relationship Id="rId4" Type="http://schemas.openxmlformats.org/officeDocument/2006/relationships/image" Target="../media/image6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131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0.png"/><Relationship Id="rId5" Type="http://schemas.openxmlformats.org/officeDocument/2006/relationships/image" Target="../media/image129.png"/><Relationship Id="rId4" Type="http://schemas.openxmlformats.org/officeDocument/2006/relationships/image" Target="../media/image6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3" Type="http://schemas.openxmlformats.org/officeDocument/2006/relationships/image" Target="../media/image133.png"/><Relationship Id="rId7" Type="http://schemas.openxmlformats.org/officeDocument/2006/relationships/image" Target="../media/image137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6.png"/><Relationship Id="rId11" Type="http://schemas.openxmlformats.org/officeDocument/2006/relationships/image" Target="../media/image141.png"/><Relationship Id="rId5" Type="http://schemas.openxmlformats.org/officeDocument/2006/relationships/image" Target="../media/image135.png"/><Relationship Id="rId10" Type="http://schemas.openxmlformats.org/officeDocument/2006/relationships/image" Target="../media/image140.png"/><Relationship Id="rId4" Type="http://schemas.openxmlformats.org/officeDocument/2006/relationships/image" Target="../media/image134.png"/><Relationship Id="rId9" Type="http://schemas.openxmlformats.org/officeDocument/2006/relationships/image" Target="../media/image139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3" Type="http://schemas.openxmlformats.org/officeDocument/2006/relationships/image" Target="../media/image17.png"/><Relationship Id="rId7" Type="http://schemas.openxmlformats.org/officeDocument/2006/relationships/image" Target="../media/image145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4.png"/><Relationship Id="rId5" Type="http://schemas.openxmlformats.org/officeDocument/2006/relationships/image" Target="../media/image134.png"/><Relationship Id="rId4" Type="http://schemas.openxmlformats.org/officeDocument/2006/relationships/image" Target="../media/image14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3" Type="http://schemas.openxmlformats.org/officeDocument/2006/relationships/image" Target="../media/image147.png"/><Relationship Id="rId7" Type="http://schemas.openxmlformats.org/officeDocument/2006/relationships/image" Target="../media/image149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8.png"/><Relationship Id="rId5" Type="http://schemas.openxmlformats.org/officeDocument/2006/relationships/image" Target="../media/image134.png"/><Relationship Id="rId4" Type="http://schemas.openxmlformats.org/officeDocument/2006/relationships/image" Target="../media/image14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png"/><Relationship Id="rId3" Type="http://schemas.openxmlformats.org/officeDocument/2006/relationships/image" Target="../media/image152.png"/><Relationship Id="rId7" Type="http://schemas.openxmlformats.org/officeDocument/2006/relationships/image" Target="../media/image156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5.png"/><Relationship Id="rId11" Type="http://schemas.openxmlformats.org/officeDocument/2006/relationships/image" Target="../media/image160.png"/><Relationship Id="rId5" Type="http://schemas.openxmlformats.org/officeDocument/2006/relationships/image" Target="../media/image154.png"/><Relationship Id="rId10" Type="http://schemas.openxmlformats.org/officeDocument/2006/relationships/image" Target="../media/image159.png"/><Relationship Id="rId4" Type="http://schemas.openxmlformats.org/officeDocument/2006/relationships/image" Target="../media/image153.png"/><Relationship Id="rId9" Type="http://schemas.openxmlformats.org/officeDocument/2006/relationships/image" Target="../media/image15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2.png"/><Relationship Id="rId7" Type="http://schemas.openxmlformats.org/officeDocument/2006/relationships/image" Target="../media/image34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Relationship Id="rId9" Type="http://schemas.openxmlformats.org/officeDocument/2006/relationships/image" Target="../media/image4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18660000">
            <a:off x="13525500" y="4178300"/>
            <a:ext cx="6362700" cy="106934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9000" y="304800"/>
            <a:ext cx="8686800" cy="13017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41300" y="3390900"/>
            <a:ext cx="4343400" cy="65151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9900" y="3581400"/>
            <a:ext cx="13487400" cy="36576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0100" y="2705100"/>
            <a:ext cx="6121400" cy="8001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5500" y="406400"/>
            <a:ext cx="2933700" cy="21082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2800" y="2654300"/>
            <a:ext cx="6248400" cy="10795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F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-2147483648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03200" y="-317500"/>
            <a:ext cx="4914900" cy="4914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204200" y="444500"/>
            <a:ext cx="34683700" cy="12319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900" y="88900"/>
            <a:ext cx="4648200" cy="1727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1193800"/>
            <a:ext cx="4914900" cy="1549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2100" y="2425700"/>
            <a:ext cx="10515600" cy="11938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F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147483648" y="-2147483648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19100" y="-419100"/>
            <a:ext cx="9194800" cy="10934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" y="88900"/>
            <a:ext cx="4648200" cy="1727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193800"/>
            <a:ext cx="4254500" cy="1549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24900" y="1689100"/>
            <a:ext cx="9690100" cy="29210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6100" y="2603500"/>
            <a:ext cx="7353300" cy="67310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74100" y="5676900"/>
            <a:ext cx="9652000" cy="23495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12200" y="8115300"/>
            <a:ext cx="9537700" cy="14859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616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900" y="977900"/>
            <a:ext cx="9626600" cy="8737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39300" y="1485900"/>
            <a:ext cx="939800" cy="2946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916400" y="1485900"/>
            <a:ext cx="939800" cy="2946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60000" y="1828800"/>
            <a:ext cx="7670800" cy="25273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87000" y="6756400"/>
            <a:ext cx="7531100" cy="18161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71800"/>
            <a:ext cx="18338800" cy="7315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" y="88900"/>
            <a:ext cx="4648200" cy="1727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193800"/>
            <a:ext cx="5473700" cy="1549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7100" y="6477000"/>
            <a:ext cx="16573500" cy="1600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29200" y="4991100"/>
            <a:ext cx="8407400" cy="1028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13000" y="8356600"/>
            <a:ext cx="13728700" cy="16002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82900" y="1651000"/>
            <a:ext cx="12788900" cy="39243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43600" y="2501900"/>
            <a:ext cx="6388100" cy="19685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81700" y="3721100"/>
            <a:ext cx="6540500" cy="8001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404100" y="2387600"/>
            <a:ext cx="3937000" cy="21971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71800"/>
            <a:ext cx="18338800" cy="7315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" y="88900"/>
            <a:ext cx="4648200" cy="1727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193800"/>
            <a:ext cx="5473700" cy="15494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2900" y="1651000"/>
            <a:ext cx="12788900" cy="39243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43600" y="2501900"/>
            <a:ext cx="6388100" cy="19685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81700" y="3721100"/>
            <a:ext cx="6540500" cy="800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04100" y="2387600"/>
            <a:ext cx="3937000" cy="2197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7200" y="3429000"/>
            <a:ext cx="2298700" cy="10287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6100" y="4330700"/>
            <a:ext cx="4064000" cy="1562100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63600" y="4457700"/>
            <a:ext cx="2565400" cy="952500"/>
          </a:xfrm>
          <a:prstGeom prst="rect">
            <a:avLst/>
          </a:prstGeom>
        </p:spPr>
      </p:pic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289300" y="4394200"/>
            <a:ext cx="1270000" cy="14986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31800" y="6210300"/>
            <a:ext cx="2374900" cy="10287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33400" y="7124700"/>
            <a:ext cx="4013200" cy="2641600"/>
          </a:xfrm>
          <a:prstGeom prst="rect">
            <a:avLst/>
          </a:prstGeom>
        </p:spPr>
      </p:pic>
      <p:grpSp>
        <p:nvGrpSpPr>
          <p:cNvPr id="19" name="Group 1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49300" y="7366000"/>
            <a:ext cx="762000" cy="8128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49300" y="8775700"/>
            <a:ext cx="838200" cy="812800"/>
          </a:xfrm>
          <a:prstGeom prst="rect">
            <a:avLst/>
          </a:prstGeom>
        </p:spPr>
      </p:pic>
      <p:grpSp>
        <p:nvGrpSpPr>
          <p:cNvPr id="22" name="Group 2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3" name="Picture 23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295400" y="7277100"/>
            <a:ext cx="1625600" cy="977900"/>
          </a:xfrm>
          <a:prstGeom prst="rect">
            <a:avLst/>
          </a:prstGeom>
        </p:spPr>
      </p:pic>
      <p:grpSp>
        <p:nvGrpSpPr>
          <p:cNvPr id="24" name="Group 2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5" name="Picture 25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149600" y="7391400"/>
            <a:ext cx="635000" cy="673100"/>
          </a:xfrm>
          <a:prstGeom prst="rect">
            <a:avLst/>
          </a:prstGeom>
        </p:spPr>
      </p:pic>
      <p:grpSp>
        <p:nvGrpSpPr>
          <p:cNvPr id="26" name="Group 2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7" name="Picture 27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435100" y="8521700"/>
            <a:ext cx="1625600" cy="12446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600700" y="5245100"/>
            <a:ext cx="1638300" cy="10287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626100" y="6121400"/>
            <a:ext cx="12344400" cy="43815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71800"/>
            <a:ext cx="18338800" cy="7315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" y="88900"/>
            <a:ext cx="4648200" cy="1727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193800"/>
            <a:ext cx="5473700" cy="1549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238500" y="5549900"/>
            <a:ext cx="20739100" cy="1600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7300" y="7924800"/>
            <a:ext cx="16052800" cy="10287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82900" y="1651000"/>
            <a:ext cx="12788900" cy="39243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43600" y="2501900"/>
            <a:ext cx="6388100" cy="19685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35700" y="2552700"/>
            <a:ext cx="6096000" cy="20447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71800"/>
            <a:ext cx="18338800" cy="7315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" y="88900"/>
            <a:ext cx="4648200" cy="1727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193800"/>
            <a:ext cx="5473700" cy="15494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2900" y="1651000"/>
            <a:ext cx="12788900" cy="39243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43600" y="2501900"/>
            <a:ext cx="6388100" cy="1968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35700" y="2552700"/>
            <a:ext cx="6096000" cy="2044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8000" y="5829300"/>
            <a:ext cx="2374900" cy="1028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29300" y="4724400"/>
            <a:ext cx="1638300" cy="102870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76300" y="4635500"/>
            <a:ext cx="2273300" cy="850900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292600" y="4902200"/>
            <a:ext cx="1016000" cy="495300"/>
          </a:xfrm>
          <a:prstGeom prst="rect">
            <a:avLst/>
          </a:prstGeom>
        </p:spPr>
      </p:pic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933700" y="4495800"/>
            <a:ext cx="673100" cy="1270000"/>
          </a:xfrm>
          <a:prstGeom prst="rect">
            <a:avLst/>
          </a:prstGeom>
        </p:spPr>
      </p:pic>
      <p:grpSp>
        <p:nvGrpSpPr>
          <p:cNvPr id="18" name="Group 1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568700" y="4495800"/>
            <a:ext cx="647700" cy="13462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46100" y="4330700"/>
            <a:ext cx="5003800" cy="15621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46100" y="6591300"/>
            <a:ext cx="5003800" cy="3467100"/>
          </a:xfrm>
          <a:prstGeom prst="rect">
            <a:avLst/>
          </a:prstGeom>
        </p:spPr>
      </p:pic>
      <p:grpSp>
        <p:nvGrpSpPr>
          <p:cNvPr id="22" name="Group 2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3" name="Group 2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4" name="Picture 24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959100" y="7137400"/>
            <a:ext cx="406400" cy="419100"/>
          </a:xfrm>
          <a:prstGeom prst="rect">
            <a:avLst/>
          </a:prstGeom>
        </p:spPr>
      </p:pic>
      <p:grpSp>
        <p:nvGrpSpPr>
          <p:cNvPr id="25" name="Group 2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6" name="Group 2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7" name="Picture 27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892300" y="7137400"/>
            <a:ext cx="698500" cy="330200"/>
          </a:xfrm>
          <a:prstGeom prst="rect">
            <a:avLst/>
          </a:prstGeom>
        </p:spPr>
      </p:pic>
      <p:grpSp>
        <p:nvGrpSpPr>
          <p:cNvPr id="28" name="Group 2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9" name="Picture 29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409700" y="6769100"/>
            <a:ext cx="482600" cy="1168400"/>
          </a:xfrm>
          <a:prstGeom prst="rect">
            <a:avLst/>
          </a:prstGeom>
        </p:spPr>
      </p:pic>
      <p:grpSp>
        <p:nvGrpSpPr>
          <p:cNvPr id="30" name="Group 3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1" name="Picture 31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282700" y="7785100"/>
            <a:ext cx="1689100" cy="1333500"/>
          </a:xfrm>
          <a:prstGeom prst="rect">
            <a:avLst/>
          </a:prstGeom>
        </p:spPr>
      </p:pic>
      <p:grpSp>
        <p:nvGrpSpPr>
          <p:cNvPr id="32" name="Group 3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3" name="Group 3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4" name="Picture 34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524000" y="9296400"/>
            <a:ext cx="1231900" cy="546100"/>
          </a:xfrm>
          <a:prstGeom prst="rect">
            <a:avLst/>
          </a:prstGeom>
        </p:spPr>
      </p:pic>
      <p:grpSp>
        <p:nvGrpSpPr>
          <p:cNvPr id="35" name="Group 3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6" name="Picture 36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755900" y="9385300"/>
            <a:ext cx="533400" cy="546100"/>
          </a:xfrm>
          <a:prstGeom prst="rect">
            <a:avLst/>
          </a:prstGeom>
        </p:spPr>
      </p:pic>
      <p:grpSp>
        <p:nvGrpSpPr>
          <p:cNvPr id="37" name="Group 3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8" name="Picture 38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302000" y="9296400"/>
            <a:ext cx="609600" cy="546100"/>
          </a:xfrm>
          <a:prstGeom prst="rect">
            <a:avLst/>
          </a:prstGeom>
        </p:spPr>
      </p:pic>
      <p:pic>
        <p:nvPicPr>
          <p:cNvPr id="39" name="Picture 39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62000" y="6845300"/>
            <a:ext cx="889000" cy="965200"/>
          </a:xfrm>
          <a:prstGeom prst="rect">
            <a:avLst/>
          </a:prstGeom>
        </p:spPr>
      </p:pic>
      <p:pic>
        <p:nvPicPr>
          <p:cNvPr id="40" name="Picture 40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762000" y="8039100"/>
            <a:ext cx="965200" cy="965200"/>
          </a:xfrm>
          <a:prstGeom prst="rect">
            <a:avLst/>
          </a:prstGeom>
        </p:spPr>
      </p:pic>
      <p:pic>
        <p:nvPicPr>
          <p:cNvPr id="41" name="Picture 41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762000" y="9232900"/>
            <a:ext cx="977900" cy="965200"/>
          </a:xfrm>
          <a:prstGeom prst="rect">
            <a:avLst/>
          </a:prstGeom>
        </p:spPr>
      </p:pic>
      <p:pic>
        <p:nvPicPr>
          <p:cNvPr id="42" name="Picture 42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5727700" y="5359400"/>
            <a:ext cx="12369800" cy="4864100"/>
          </a:xfrm>
          <a:prstGeom prst="rect">
            <a:avLst/>
          </a:prstGeom>
        </p:spPr>
      </p:pic>
      <p:pic>
        <p:nvPicPr>
          <p:cNvPr id="43" name="Picture 43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457200" y="3429000"/>
            <a:ext cx="2298700" cy="10287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441700" y="-571500"/>
            <a:ext cx="16687800" cy="13208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100" y="2552700"/>
            <a:ext cx="8343900" cy="6604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600" y="2552700"/>
            <a:ext cx="3238500" cy="2311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96100" y="7569200"/>
            <a:ext cx="1993900" cy="1422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21800" y="2476500"/>
            <a:ext cx="8191500" cy="1397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21800" y="4279900"/>
            <a:ext cx="8191500" cy="13970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2890500" y="6007100"/>
            <a:ext cx="1054100" cy="901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2900" y="88900"/>
            <a:ext cx="4648200" cy="17272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7200" y="1193800"/>
            <a:ext cx="5473700" cy="15494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69400" y="4559300"/>
            <a:ext cx="8534400" cy="11049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09100" y="2730500"/>
            <a:ext cx="8051800" cy="11049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382000" y="7188200"/>
            <a:ext cx="9740900" cy="24384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61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797800" y="889000"/>
            <a:ext cx="33883600" cy="111125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5000" y="609600"/>
            <a:ext cx="2603500" cy="2603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97400" y="1371600"/>
            <a:ext cx="9448800" cy="23622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147483648" y="-2147483648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19100" y="-419100"/>
            <a:ext cx="12560300" cy="10934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" y="88900"/>
            <a:ext cx="4648200" cy="1727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193800"/>
            <a:ext cx="5473700" cy="15494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700" y="4127500"/>
            <a:ext cx="10782300" cy="57150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19000" y="3365500"/>
            <a:ext cx="5181600" cy="61722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3400" y="2870200"/>
            <a:ext cx="11061700" cy="11938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1568538900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6200" y="2667000"/>
            <a:ext cx="13055600" cy="114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2100" y="546100"/>
            <a:ext cx="2997200" cy="2324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2800" y="2857500"/>
            <a:ext cx="4216400" cy="7480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01200" y="2844800"/>
            <a:ext cx="4000500" cy="3429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01200" y="6235700"/>
            <a:ext cx="2781300" cy="28448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147483648" y="-2147483648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19100" y="-419100"/>
            <a:ext cx="12560300" cy="10934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" y="88900"/>
            <a:ext cx="4648200" cy="1727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193800"/>
            <a:ext cx="5473700" cy="15494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19000" y="3365500"/>
            <a:ext cx="5181600" cy="61722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9800" y="4102100"/>
            <a:ext cx="10020300" cy="5715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3400" y="2933700"/>
            <a:ext cx="11010900" cy="11938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147483648" y="-2147483648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19100" y="-419100"/>
            <a:ext cx="12560300" cy="10934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" y="88900"/>
            <a:ext cx="4648200" cy="1727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193800"/>
            <a:ext cx="5473700" cy="15494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19000" y="3365500"/>
            <a:ext cx="5181600" cy="61722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7700" y="4140200"/>
            <a:ext cx="10769600" cy="5715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4200" y="2933700"/>
            <a:ext cx="11125200" cy="11938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147483648" y="-2147483648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19100" y="-419100"/>
            <a:ext cx="12560300" cy="10934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" y="88900"/>
            <a:ext cx="4648200" cy="1727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193800"/>
            <a:ext cx="5473700" cy="15494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19000" y="3365500"/>
            <a:ext cx="5181600" cy="61722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8800" y="4064000"/>
            <a:ext cx="10617200" cy="5715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2400" y="2819400"/>
            <a:ext cx="12001500" cy="11938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3500" y="2286000"/>
            <a:ext cx="19024600" cy="73152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9600" y="3467100"/>
            <a:ext cx="4356100" cy="43561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300" y="3467100"/>
            <a:ext cx="4356100" cy="43561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50800" y="3467100"/>
            <a:ext cx="4356100" cy="4356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900" y="88900"/>
            <a:ext cx="4724400" cy="17272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1193800"/>
            <a:ext cx="3657600" cy="15494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4000" y="5118100"/>
            <a:ext cx="5321300" cy="11938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70700" y="5181600"/>
            <a:ext cx="4724400" cy="12192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242800" y="5168900"/>
            <a:ext cx="5156200" cy="18415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3100" y="7975600"/>
            <a:ext cx="4165600" cy="17272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94500" y="7975600"/>
            <a:ext cx="5334000" cy="17272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941300" y="8001000"/>
            <a:ext cx="4089400" cy="17272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3500" y="2286000"/>
            <a:ext cx="18859500" cy="7315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7300" y="4102100"/>
            <a:ext cx="13233400" cy="1358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7300" y="6985000"/>
            <a:ext cx="13233400" cy="1663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900" y="88900"/>
            <a:ext cx="4724400" cy="1727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" y="1193800"/>
            <a:ext cx="3860800" cy="1549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74900" y="7010400"/>
            <a:ext cx="13639800" cy="18161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17800" y="4343400"/>
            <a:ext cx="13042900" cy="11938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3500" y="2286000"/>
            <a:ext cx="18859500" cy="7315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7300" y="4102100"/>
            <a:ext cx="13233400" cy="1841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7300" y="6985000"/>
            <a:ext cx="13233400" cy="1663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900" y="88900"/>
            <a:ext cx="4724400" cy="1727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" y="1193800"/>
            <a:ext cx="3162300" cy="1549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68600" y="7327900"/>
            <a:ext cx="12763500" cy="1193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27300" y="4343400"/>
            <a:ext cx="13271500" cy="18161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393700" y="1739900"/>
            <a:ext cx="838200" cy="3429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393700" y="7099300"/>
            <a:ext cx="838200" cy="3429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" y="8153400"/>
            <a:ext cx="5118100" cy="15113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2200" y="8204200"/>
            <a:ext cx="1511300" cy="11938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28000" y="8026400"/>
            <a:ext cx="3136900" cy="13462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2900" y="88900"/>
            <a:ext cx="3289300" cy="17272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1400" y="1308100"/>
            <a:ext cx="2997200" cy="15494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1800" y="3911600"/>
            <a:ext cx="16840200" cy="15748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1800" y="5181600"/>
            <a:ext cx="16865600" cy="15748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3400" y="2578100"/>
            <a:ext cx="16827500" cy="20574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79500" y="6705600"/>
            <a:ext cx="2882900" cy="14732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9400" y="6057900"/>
            <a:ext cx="5676900" cy="21717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3300" y="5041900"/>
            <a:ext cx="6121400" cy="8001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3500" y="2692400"/>
            <a:ext cx="2933700" cy="2108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8700" y="5003800"/>
            <a:ext cx="6248400" cy="10795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200" y="2425700"/>
            <a:ext cx="17576800" cy="7429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" y="88900"/>
            <a:ext cx="4572000" cy="1727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193800"/>
            <a:ext cx="4965700" cy="15494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51200" y="2222500"/>
            <a:ext cx="11861800" cy="79121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27300" y="4102100"/>
            <a:ext cx="13233400" cy="13589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00300" y="4203700"/>
            <a:ext cx="13512800" cy="1371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27300" y="6184900"/>
            <a:ext cx="13233400" cy="13589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60600" y="6286500"/>
            <a:ext cx="13906500" cy="13716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200" y="2425700"/>
            <a:ext cx="17576800" cy="7429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" y="88900"/>
            <a:ext cx="4572000" cy="1727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4900" y="4800600"/>
            <a:ext cx="15760700" cy="2895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1193800"/>
            <a:ext cx="5829300" cy="15494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" y="88900"/>
            <a:ext cx="4572000" cy="1727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193800"/>
            <a:ext cx="5829300" cy="15494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3100" y="5118100"/>
            <a:ext cx="4254500" cy="1905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09000" y="1181100"/>
            <a:ext cx="8178800" cy="8331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95000" y="3060700"/>
            <a:ext cx="4089400" cy="41656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04600" y="3708400"/>
            <a:ext cx="2870200" cy="287020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7600" y="1181100"/>
            <a:ext cx="8178800" cy="83312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03600" y="3060700"/>
            <a:ext cx="4089400" cy="41656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24300" y="3619500"/>
            <a:ext cx="3035300" cy="30353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83400" y="7353300"/>
            <a:ext cx="4851400" cy="14859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03300" y="8521700"/>
            <a:ext cx="16471900" cy="13335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924800" y="-1270000"/>
            <a:ext cx="34290000" cy="14922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" y="88900"/>
            <a:ext cx="4572000" cy="1727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193800"/>
            <a:ext cx="4241800" cy="15494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F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9500" y="-685800"/>
            <a:ext cx="14033500" cy="14287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3800" y="2540000"/>
            <a:ext cx="7023100" cy="71374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819400" y="-711200"/>
            <a:ext cx="14033500" cy="14287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900" y="2514600"/>
            <a:ext cx="7023100" cy="7137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900" y="88900"/>
            <a:ext cx="4648200" cy="17272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1193800"/>
            <a:ext cx="5384800" cy="1549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90100" y="2743200"/>
            <a:ext cx="7162800" cy="119380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22400" y="3543300"/>
            <a:ext cx="6248400" cy="5753100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02900" y="3543300"/>
            <a:ext cx="6172200" cy="57404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06500" y="2692400"/>
            <a:ext cx="6286500" cy="11938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F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819400" y="-711200"/>
            <a:ext cx="14033500" cy="14287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900" y="2514600"/>
            <a:ext cx="7023100" cy="71374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9500" y="-685800"/>
            <a:ext cx="14033500" cy="14287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3800" y="2540000"/>
            <a:ext cx="7023100" cy="71374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5900" y="3340100"/>
            <a:ext cx="6273800" cy="58674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90200" y="3517900"/>
            <a:ext cx="6235700" cy="58293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2900" y="88900"/>
            <a:ext cx="4648200" cy="17272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200" y="1193800"/>
            <a:ext cx="5384800" cy="15494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37700" y="2806700"/>
            <a:ext cx="8039100" cy="11938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4400" y="2667000"/>
            <a:ext cx="6959600" cy="11938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F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84200" y="355600"/>
            <a:ext cx="4203700" cy="4203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140700" y="546100"/>
            <a:ext cx="34556700" cy="12471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900" y="88900"/>
            <a:ext cx="4648200" cy="1727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1193800"/>
            <a:ext cx="4914900" cy="1549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0200" y="2590800"/>
            <a:ext cx="7442200" cy="11938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0</Words>
  <Application>Microsoft Office PowerPoint</Application>
  <PresentationFormat>사용자 지정</PresentationFormat>
  <Paragraphs>0</Paragraphs>
  <Slides>27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0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도현성</dc:creator>
  <cp:lastModifiedBy>현성 도</cp:lastModifiedBy>
  <cp:revision>1</cp:revision>
  <dcterms:created xsi:type="dcterms:W3CDTF">2006-08-16T00:00:00Z</dcterms:created>
  <dcterms:modified xsi:type="dcterms:W3CDTF">2024-05-31T10:50:00Z</dcterms:modified>
</cp:coreProperties>
</file>